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65" r:id="rId2"/>
    <p:sldId id="268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B6B40-C61F-48CC-BD0F-44D60DE4FBC0}" type="datetimeFigureOut">
              <a:rPr lang="en-US" smtClean="0"/>
              <a:pPr/>
              <a:t>10/3/2019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DD44F-8C9B-4C35-A588-9892A8754C3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71600" y="304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IN" sz="3600" b="1" dirty="0" smtClean="0">
                <a:solidFill>
                  <a:srgbClr val="0070C0"/>
                </a:solidFill>
              </a:rPr>
              <a:t>POKA YOKE System from KUKEN</a:t>
            </a:r>
            <a:endParaRPr lang="en-IN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 descr="C:\Users\User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029075"/>
            <a:ext cx="1866900" cy="2447925"/>
          </a:xfrm>
          <a:prstGeom prst="rect">
            <a:avLst/>
          </a:prstGeom>
          <a:noFill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981200"/>
            <a:ext cx="1768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C:\Users\User\Desktop\air-pressure-accessori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399" y="1371600"/>
            <a:ext cx="5791201" cy="4724400"/>
          </a:xfrm>
          <a:prstGeom prst="rect">
            <a:avLst/>
          </a:prstGeom>
          <a:noFill/>
        </p:spPr>
      </p:pic>
      <p:pic>
        <p:nvPicPr>
          <p:cNvPr id="16" name="Picture 2" descr="C:\Users\User\Desktop\ABC\LOGO\kuk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14300"/>
            <a:ext cx="1143000" cy="8572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429000" y="5943600"/>
            <a:ext cx="350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Can count no of impact or pulse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457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             </a:t>
            </a:r>
            <a:r>
              <a:rPr lang="en-IN" sz="3600" b="1" dirty="0" smtClean="0">
                <a:solidFill>
                  <a:srgbClr val="0070C0"/>
                </a:solidFill>
              </a:rPr>
              <a:t>Advanced Torque Control Tool</a:t>
            </a:r>
          </a:p>
        </p:txBody>
      </p:sp>
      <p:pic>
        <p:nvPicPr>
          <p:cNvPr id="10" name="Picture 5" descr="C:\Users\Manish\Downloads\110447-3678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2954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1800" dirty="0" smtClean="0"/>
              <a:t>PTS (Power Torque Setter)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Extremely accurate(5%)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Reaction is absorbed through  reaction arm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3 different torques can be set 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Data saving system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Extremely Low Vibration &amp; Noise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High Torque </a:t>
            </a:r>
            <a:r>
              <a:rPr lang="en-IN" sz="1800" dirty="0" smtClean="0"/>
              <a:t>range:5000Nm.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Programmable.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Torque display is there.</a:t>
            </a:r>
          </a:p>
          <a:p>
            <a:pPr>
              <a:buFont typeface="Wingdings" pitchFamily="2" charset="2"/>
              <a:buChar char="Ø"/>
            </a:pPr>
            <a:r>
              <a:rPr lang="en-IN" sz="1800" dirty="0" smtClean="0"/>
              <a:t>Starts from 25 Nm.</a:t>
            </a:r>
            <a:endParaRPr lang="en-IN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191000"/>
            <a:ext cx="36195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C:\Users\User\Desktop\ABC\LOGO\kuk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14300"/>
            <a:ext cx="1219200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User\Desktop\xxx\introduction-2789965_960_720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5791200" cy="5791199"/>
          </a:xfrm>
          <a:prstGeom prst="rect">
            <a:avLst/>
          </a:prstGeom>
          <a:noFill/>
        </p:spPr>
      </p:pic>
      <p:pic>
        <p:nvPicPr>
          <p:cNvPr id="25603" name="Picture 3" descr="C:\Users\User\Desktop\xxx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426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937</TotalTime>
  <Words>64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 ASSEMBLY TOOLS</dc:title>
  <dc:creator>User</dc:creator>
  <cp:lastModifiedBy>HP</cp:lastModifiedBy>
  <cp:revision>56</cp:revision>
  <dcterms:created xsi:type="dcterms:W3CDTF">2006-08-16T00:00:00Z</dcterms:created>
  <dcterms:modified xsi:type="dcterms:W3CDTF">2019-10-03T09:37:03Z</dcterms:modified>
</cp:coreProperties>
</file>